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1" r:id="rId2"/>
  </p:sldMasterIdLst>
  <p:notesMasterIdLst>
    <p:notesMasterId r:id="rId14"/>
  </p:notesMasterIdLst>
  <p:sldIdLst>
    <p:sldId id="256" r:id="rId3"/>
    <p:sldId id="257" r:id="rId4"/>
    <p:sldId id="261" r:id="rId5"/>
    <p:sldId id="262" r:id="rId6"/>
    <p:sldId id="258" r:id="rId7"/>
    <p:sldId id="263" r:id="rId8"/>
    <p:sldId id="264" r:id="rId9"/>
    <p:sldId id="265" r:id="rId10"/>
    <p:sldId id="266" r:id="rId11"/>
    <p:sldId id="259" r:id="rId12"/>
    <p:sldId id="260" r:id="rId13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571C83-1785-4B46-8DA7-F2D31A42953F}" v="50" dt="2023-07-11T22:41:53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 Emre Karatopuk" userId="67715ded-6e61-4e21-8bfa-330b9490849c" providerId="ADAL" clId="{6C571C83-1785-4B46-8DA7-F2D31A42953F}"/>
    <pc:docChg chg="undo redo custSel addSld modSld sldOrd addMainMaster">
      <pc:chgData name="Ali Emre Karatopuk" userId="67715ded-6e61-4e21-8bfa-330b9490849c" providerId="ADAL" clId="{6C571C83-1785-4B46-8DA7-F2D31A42953F}" dt="2023-07-11T22:46:24.642" v="1061" actId="1076"/>
      <pc:docMkLst>
        <pc:docMk/>
      </pc:docMkLst>
      <pc:sldChg chg="modSp add mod">
        <pc:chgData name="Ali Emre Karatopuk" userId="67715ded-6e61-4e21-8bfa-330b9490849c" providerId="ADAL" clId="{6C571C83-1785-4B46-8DA7-F2D31A42953F}" dt="2023-07-11T22:16:44.186" v="904" actId="1076"/>
        <pc:sldMkLst>
          <pc:docMk/>
          <pc:sldMk cId="3733486012" sldId="256"/>
        </pc:sldMkLst>
        <pc:spChg chg="mod">
          <ac:chgData name="Ali Emre Karatopuk" userId="67715ded-6e61-4e21-8bfa-330b9490849c" providerId="ADAL" clId="{6C571C83-1785-4B46-8DA7-F2D31A42953F}" dt="2023-07-11T22:16:44.186" v="904" actId="1076"/>
          <ac:spMkLst>
            <pc:docMk/>
            <pc:sldMk cId="3733486012" sldId="256"/>
            <ac:spMk id="5" creationId="{7EE9BDEB-9E35-F948-7E5D-4AEBDDAA2191}"/>
          </ac:spMkLst>
        </pc:spChg>
        <pc:spChg chg="mod">
          <ac:chgData name="Ali Emre Karatopuk" userId="67715ded-6e61-4e21-8bfa-330b9490849c" providerId="ADAL" clId="{6C571C83-1785-4B46-8DA7-F2D31A42953F}" dt="2023-07-11T22:16:13.368" v="890" actId="1076"/>
          <ac:spMkLst>
            <pc:docMk/>
            <pc:sldMk cId="3733486012" sldId="256"/>
            <ac:spMk id="7" creationId="{7875C19A-1AAE-476A-A316-A2CF92D763D3}"/>
          </ac:spMkLst>
        </pc:spChg>
      </pc:sldChg>
      <pc:sldChg chg="modSp add mod">
        <pc:chgData name="Ali Emre Karatopuk" userId="67715ded-6e61-4e21-8bfa-330b9490849c" providerId="ADAL" clId="{6C571C83-1785-4B46-8DA7-F2D31A42953F}" dt="2023-07-11T22:24:22.841" v="988" actId="20577"/>
        <pc:sldMkLst>
          <pc:docMk/>
          <pc:sldMk cId="1826506531" sldId="257"/>
        </pc:sldMkLst>
        <pc:spChg chg="mod">
          <ac:chgData name="Ali Emre Karatopuk" userId="67715ded-6e61-4e21-8bfa-330b9490849c" providerId="ADAL" clId="{6C571C83-1785-4B46-8DA7-F2D31A42953F}" dt="2023-07-11T22:24:22.841" v="988" actId="20577"/>
          <ac:spMkLst>
            <pc:docMk/>
            <pc:sldMk cId="1826506531" sldId="257"/>
            <ac:spMk id="10" creationId="{EF2BC084-E6DB-4DE7-B309-042A85EBA700}"/>
          </ac:spMkLst>
        </pc:spChg>
      </pc:sldChg>
      <pc:sldChg chg="addSp delSp modSp add mod">
        <pc:chgData name="Ali Emre Karatopuk" userId="67715ded-6e61-4e21-8bfa-330b9490849c" providerId="ADAL" clId="{6C571C83-1785-4B46-8DA7-F2D31A42953F}" dt="2023-07-11T12:36:08.972" v="877" actId="478"/>
        <pc:sldMkLst>
          <pc:docMk/>
          <pc:sldMk cId="1055794976" sldId="258"/>
        </pc:sldMkLst>
        <pc:spChg chg="del mod">
          <ac:chgData name="Ali Emre Karatopuk" userId="67715ded-6e61-4e21-8bfa-330b9490849c" providerId="ADAL" clId="{6C571C83-1785-4B46-8DA7-F2D31A42953F}" dt="2023-07-10T09:12:04.319" v="310" actId="478"/>
          <ac:spMkLst>
            <pc:docMk/>
            <pc:sldMk cId="1055794976" sldId="258"/>
            <ac:spMk id="3" creationId="{667065FF-8140-9497-7E83-897AE76FFB14}"/>
          </ac:spMkLst>
        </pc:spChg>
        <pc:spChg chg="add del mod">
          <ac:chgData name="Ali Emre Karatopuk" userId="67715ded-6e61-4e21-8bfa-330b9490849c" providerId="ADAL" clId="{6C571C83-1785-4B46-8DA7-F2D31A42953F}" dt="2023-07-11T12:36:08.972" v="877" actId="478"/>
          <ac:spMkLst>
            <pc:docMk/>
            <pc:sldMk cId="1055794976" sldId="258"/>
            <ac:spMk id="5" creationId="{00757D31-D139-0292-6D77-732C4E82FF6F}"/>
          </ac:spMkLst>
        </pc:spChg>
        <pc:spChg chg="mod">
          <ac:chgData name="Ali Emre Karatopuk" userId="67715ded-6e61-4e21-8bfa-330b9490849c" providerId="ADAL" clId="{6C571C83-1785-4B46-8DA7-F2D31A42953F}" dt="2023-07-10T08:26:26.459" v="207" actId="20577"/>
          <ac:spMkLst>
            <pc:docMk/>
            <pc:sldMk cId="1055794976" sldId="258"/>
            <ac:spMk id="7" creationId="{7875C19A-1AAE-476A-A316-A2CF92D763D3}"/>
          </ac:spMkLst>
        </pc:spChg>
        <pc:spChg chg="add mod">
          <ac:chgData name="Ali Emre Karatopuk" userId="67715ded-6e61-4e21-8bfa-330b9490849c" providerId="ADAL" clId="{6C571C83-1785-4B46-8DA7-F2D31A42953F}" dt="2023-07-10T09:07:32.750" v="263"/>
          <ac:spMkLst>
            <pc:docMk/>
            <pc:sldMk cId="1055794976" sldId="258"/>
            <ac:spMk id="14" creationId="{4661BB13-7410-28FA-7496-9882AE86D1A7}"/>
          </ac:spMkLst>
        </pc:spChg>
        <pc:spChg chg="add del mod">
          <ac:chgData name="Ali Emre Karatopuk" userId="67715ded-6e61-4e21-8bfa-330b9490849c" providerId="ADAL" clId="{6C571C83-1785-4B46-8DA7-F2D31A42953F}" dt="2023-07-10T09:12:06.743" v="311" actId="478"/>
          <ac:spMkLst>
            <pc:docMk/>
            <pc:sldMk cId="1055794976" sldId="258"/>
            <ac:spMk id="16" creationId="{B8D56015-7453-C7F3-52AB-CFD53F65F567}"/>
          </ac:spMkLst>
        </pc:spChg>
        <pc:picChg chg="del">
          <ac:chgData name="Ali Emre Karatopuk" userId="67715ded-6e61-4e21-8bfa-330b9490849c" providerId="ADAL" clId="{6C571C83-1785-4B46-8DA7-F2D31A42953F}" dt="2023-07-10T08:58:18.342" v="213" actId="478"/>
          <ac:picMkLst>
            <pc:docMk/>
            <pc:sldMk cId="1055794976" sldId="258"/>
            <ac:picMk id="2" creationId="{1A574FFA-AB65-F39A-5E3F-06A5AF01260C}"/>
          </ac:picMkLst>
        </pc:picChg>
        <pc:picChg chg="add del mod">
          <ac:chgData name="Ali Emre Karatopuk" userId="67715ded-6e61-4e21-8bfa-330b9490849c" providerId="ADAL" clId="{6C571C83-1785-4B46-8DA7-F2D31A42953F}" dt="2023-07-10T09:12:11.847" v="313" actId="478"/>
          <ac:picMkLst>
            <pc:docMk/>
            <pc:sldMk cId="1055794976" sldId="258"/>
            <ac:picMk id="6" creationId="{F8F2F152-8C76-DF8F-33A8-3B63CB5645D3}"/>
          </ac:picMkLst>
        </pc:picChg>
        <pc:picChg chg="add del mod">
          <ac:chgData name="Ali Emre Karatopuk" userId="67715ded-6e61-4e21-8bfa-330b9490849c" providerId="ADAL" clId="{6C571C83-1785-4B46-8DA7-F2D31A42953F}" dt="2023-07-10T09:12:11.847" v="313" actId="478"/>
          <ac:picMkLst>
            <pc:docMk/>
            <pc:sldMk cId="1055794976" sldId="258"/>
            <ac:picMk id="9" creationId="{4C6A4FF0-9FB1-4A30-38C0-3C7C9CDDD71A}"/>
          </ac:picMkLst>
        </pc:picChg>
        <pc:picChg chg="add del mod modCrop">
          <ac:chgData name="Ali Emre Karatopuk" userId="67715ded-6e61-4e21-8bfa-330b9490849c" providerId="ADAL" clId="{6C571C83-1785-4B46-8DA7-F2D31A42953F}" dt="2023-07-10T09:12:11.847" v="313" actId="478"/>
          <ac:picMkLst>
            <pc:docMk/>
            <pc:sldMk cId="1055794976" sldId="258"/>
            <ac:picMk id="11" creationId="{1CB62DE8-7EA9-3104-E29B-1969BE001804}"/>
          </ac:picMkLst>
        </pc:picChg>
        <pc:picChg chg="add del mod">
          <ac:chgData name="Ali Emre Karatopuk" userId="67715ded-6e61-4e21-8bfa-330b9490849c" providerId="ADAL" clId="{6C571C83-1785-4B46-8DA7-F2D31A42953F}" dt="2023-07-10T09:12:11.847" v="313" actId="478"/>
          <ac:picMkLst>
            <pc:docMk/>
            <pc:sldMk cId="1055794976" sldId="258"/>
            <ac:picMk id="13" creationId="{C3E0F9A0-23FE-BC8E-33AC-2B825C9DB008}"/>
          </ac:picMkLst>
        </pc:picChg>
        <pc:picChg chg="add mod">
          <ac:chgData name="Ali Emre Karatopuk" userId="67715ded-6e61-4e21-8bfa-330b9490849c" providerId="ADAL" clId="{6C571C83-1785-4B46-8DA7-F2D31A42953F}" dt="2023-07-10T11:12:08.906" v="404" actId="1076"/>
          <ac:picMkLst>
            <pc:docMk/>
            <pc:sldMk cId="1055794976" sldId="258"/>
            <ac:picMk id="18" creationId="{58A3A10A-3811-F234-447C-D02D11576B4F}"/>
          </ac:picMkLst>
        </pc:picChg>
        <pc:picChg chg="add mod modCrop">
          <ac:chgData name="Ali Emre Karatopuk" userId="67715ded-6e61-4e21-8bfa-330b9490849c" providerId="ADAL" clId="{6C571C83-1785-4B46-8DA7-F2D31A42953F}" dt="2023-07-10T11:11:04.303" v="401" actId="1076"/>
          <ac:picMkLst>
            <pc:docMk/>
            <pc:sldMk cId="1055794976" sldId="258"/>
            <ac:picMk id="20" creationId="{323E5A10-5FC2-49E9-ED73-6905848E7561}"/>
          </ac:picMkLst>
        </pc:picChg>
        <pc:picChg chg="add mod">
          <ac:chgData name="Ali Emre Karatopuk" userId="67715ded-6e61-4e21-8bfa-330b9490849c" providerId="ADAL" clId="{6C571C83-1785-4B46-8DA7-F2D31A42953F}" dt="2023-07-10T11:11:42.633" v="403" actId="1076"/>
          <ac:picMkLst>
            <pc:docMk/>
            <pc:sldMk cId="1055794976" sldId="258"/>
            <ac:picMk id="22" creationId="{EA31B060-71A5-8A1B-D478-E41BEC71AA76}"/>
          </ac:picMkLst>
        </pc:picChg>
      </pc:sldChg>
      <pc:sldChg chg="modSp add mod">
        <pc:chgData name="Ali Emre Karatopuk" userId="67715ded-6e61-4e21-8bfa-330b9490849c" providerId="ADAL" clId="{6C571C83-1785-4B46-8DA7-F2D31A42953F}" dt="2023-07-11T22:42:08.355" v="1053" actId="1076"/>
        <pc:sldMkLst>
          <pc:docMk/>
          <pc:sldMk cId="247948374" sldId="259"/>
        </pc:sldMkLst>
        <pc:spChg chg="mod">
          <ac:chgData name="Ali Emre Karatopuk" userId="67715ded-6e61-4e21-8bfa-330b9490849c" providerId="ADAL" clId="{6C571C83-1785-4B46-8DA7-F2D31A42953F}" dt="2023-07-11T22:42:08.355" v="1053" actId="1076"/>
          <ac:spMkLst>
            <pc:docMk/>
            <pc:sldMk cId="247948374" sldId="259"/>
            <ac:spMk id="10" creationId="{EF2BC084-E6DB-4DE7-B309-042A85EBA700}"/>
          </ac:spMkLst>
        </pc:spChg>
      </pc:sldChg>
      <pc:sldChg chg="add">
        <pc:chgData name="Ali Emre Karatopuk" userId="67715ded-6e61-4e21-8bfa-330b9490849c" providerId="ADAL" clId="{6C571C83-1785-4B46-8DA7-F2D31A42953F}" dt="2023-07-09T08:04:35.764" v="9"/>
        <pc:sldMkLst>
          <pc:docMk/>
          <pc:sldMk cId="1210019263" sldId="260"/>
        </pc:sldMkLst>
      </pc:sldChg>
      <pc:sldChg chg="modSp add mod ord">
        <pc:chgData name="Ali Emre Karatopuk" userId="67715ded-6e61-4e21-8bfa-330b9490849c" providerId="ADAL" clId="{6C571C83-1785-4B46-8DA7-F2D31A42953F}" dt="2023-07-11T22:19:38.665" v="978" actId="1076"/>
        <pc:sldMkLst>
          <pc:docMk/>
          <pc:sldMk cId="3985060438" sldId="261"/>
        </pc:sldMkLst>
        <pc:spChg chg="mod">
          <ac:chgData name="Ali Emre Karatopuk" userId="67715ded-6e61-4e21-8bfa-330b9490849c" providerId="ADAL" clId="{6C571C83-1785-4B46-8DA7-F2D31A42953F}" dt="2023-07-11T22:19:38.665" v="978" actId="1076"/>
          <ac:spMkLst>
            <pc:docMk/>
            <pc:sldMk cId="3985060438" sldId="261"/>
            <ac:spMk id="7" creationId="{7875C19A-1AAE-476A-A316-A2CF92D763D3}"/>
          </ac:spMkLst>
        </pc:spChg>
      </pc:sldChg>
      <pc:sldChg chg="addSp delSp modSp add mod ord">
        <pc:chgData name="Ali Emre Karatopuk" userId="67715ded-6e61-4e21-8bfa-330b9490849c" providerId="ADAL" clId="{6C571C83-1785-4B46-8DA7-F2D31A42953F}" dt="2023-07-11T12:36:13.889" v="878" actId="478"/>
        <pc:sldMkLst>
          <pc:docMk/>
          <pc:sldMk cId="1010219976" sldId="262"/>
        </pc:sldMkLst>
        <pc:spChg chg="del">
          <ac:chgData name="Ali Emre Karatopuk" userId="67715ded-6e61-4e21-8bfa-330b9490849c" providerId="ADAL" clId="{6C571C83-1785-4B46-8DA7-F2D31A42953F}" dt="2023-07-10T09:07:37.439" v="265" actId="478"/>
          <ac:spMkLst>
            <pc:docMk/>
            <pc:sldMk cId="1010219976" sldId="262"/>
            <ac:spMk id="3" creationId="{667065FF-8140-9497-7E83-897AE76FFB14}"/>
          </ac:spMkLst>
        </pc:spChg>
        <pc:spChg chg="add del mod">
          <ac:chgData name="Ali Emre Karatopuk" userId="67715ded-6e61-4e21-8bfa-330b9490849c" providerId="ADAL" clId="{6C571C83-1785-4B46-8DA7-F2D31A42953F}" dt="2023-07-10T09:07:40.826" v="266" actId="478"/>
          <ac:spMkLst>
            <pc:docMk/>
            <pc:sldMk cId="1010219976" sldId="262"/>
            <ac:spMk id="4" creationId="{EFA79005-3B8A-B8C0-B1AB-60DF14ECD61F}"/>
          </ac:spMkLst>
        </pc:spChg>
        <pc:spChg chg="del">
          <ac:chgData name="Ali Emre Karatopuk" userId="67715ded-6e61-4e21-8bfa-330b9490849c" providerId="ADAL" clId="{6C571C83-1785-4B46-8DA7-F2D31A42953F}" dt="2023-07-11T12:36:13.889" v="878" actId="478"/>
          <ac:spMkLst>
            <pc:docMk/>
            <pc:sldMk cId="1010219976" sldId="262"/>
            <ac:spMk id="5" creationId="{00757D31-D139-0292-6D77-732C4E82FF6F}"/>
          </ac:spMkLst>
        </pc:spChg>
        <pc:picChg chg="mod">
          <ac:chgData name="Ali Emre Karatopuk" userId="67715ded-6e61-4e21-8bfa-330b9490849c" providerId="ADAL" clId="{6C571C83-1785-4B46-8DA7-F2D31A42953F}" dt="2023-07-10T09:10:13.170" v="293" actId="14100"/>
          <ac:picMkLst>
            <pc:docMk/>
            <pc:sldMk cId="1010219976" sldId="262"/>
            <ac:picMk id="6" creationId="{F8F2F152-8C76-DF8F-33A8-3B63CB5645D3}"/>
          </ac:picMkLst>
        </pc:picChg>
        <pc:picChg chg="mod">
          <ac:chgData name="Ali Emre Karatopuk" userId="67715ded-6e61-4e21-8bfa-330b9490849c" providerId="ADAL" clId="{6C571C83-1785-4B46-8DA7-F2D31A42953F}" dt="2023-07-10T09:11:19.557" v="303" actId="1076"/>
          <ac:picMkLst>
            <pc:docMk/>
            <pc:sldMk cId="1010219976" sldId="262"/>
            <ac:picMk id="9" creationId="{4C6A4FF0-9FB1-4A30-38C0-3C7C9CDDD71A}"/>
          </ac:picMkLst>
        </pc:picChg>
        <pc:picChg chg="mod">
          <ac:chgData name="Ali Emre Karatopuk" userId="67715ded-6e61-4e21-8bfa-330b9490849c" providerId="ADAL" clId="{6C571C83-1785-4B46-8DA7-F2D31A42953F}" dt="2023-07-10T09:11:34.932" v="307" actId="1076"/>
          <ac:picMkLst>
            <pc:docMk/>
            <pc:sldMk cId="1010219976" sldId="262"/>
            <ac:picMk id="11" creationId="{1CB62DE8-7EA9-3104-E29B-1969BE001804}"/>
          </ac:picMkLst>
        </pc:picChg>
        <pc:picChg chg="mod">
          <ac:chgData name="Ali Emre Karatopuk" userId="67715ded-6e61-4e21-8bfa-330b9490849c" providerId="ADAL" clId="{6C571C83-1785-4B46-8DA7-F2D31A42953F}" dt="2023-07-10T09:11:27.494" v="305" actId="1076"/>
          <ac:picMkLst>
            <pc:docMk/>
            <pc:sldMk cId="1010219976" sldId="262"/>
            <ac:picMk id="13" creationId="{C3E0F9A0-23FE-BC8E-33AC-2B825C9DB008}"/>
          </ac:picMkLst>
        </pc:picChg>
      </pc:sldChg>
      <pc:sldChg chg="addSp delSp modSp add mod">
        <pc:chgData name="Ali Emre Karatopuk" userId="67715ded-6e61-4e21-8bfa-330b9490849c" providerId="ADAL" clId="{6C571C83-1785-4B46-8DA7-F2D31A42953F}" dt="2023-07-11T22:46:24.642" v="1061" actId="1076"/>
        <pc:sldMkLst>
          <pc:docMk/>
          <pc:sldMk cId="3475230500" sldId="263"/>
        </pc:sldMkLst>
        <pc:spChg chg="del">
          <ac:chgData name="Ali Emre Karatopuk" userId="67715ded-6e61-4e21-8bfa-330b9490849c" providerId="ADAL" clId="{6C571C83-1785-4B46-8DA7-F2D31A42953F}" dt="2023-07-11T11:38:24.868" v="483" actId="478"/>
          <ac:spMkLst>
            <pc:docMk/>
            <pc:sldMk cId="3475230500" sldId="263"/>
            <ac:spMk id="3" creationId="{667065FF-8140-9497-7E83-897AE76FFB14}"/>
          </ac:spMkLst>
        </pc:spChg>
        <pc:spChg chg="del mod">
          <ac:chgData name="Ali Emre Karatopuk" userId="67715ded-6e61-4e21-8bfa-330b9490849c" providerId="ADAL" clId="{6C571C83-1785-4B46-8DA7-F2D31A42953F}" dt="2023-07-11T11:38:21.543" v="482" actId="478"/>
          <ac:spMkLst>
            <pc:docMk/>
            <pc:sldMk cId="3475230500" sldId="263"/>
            <ac:spMk id="5" creationId="{00757D31-D139-0292-6D77-732C4E82FF6F}"/>
          </ac:spMkLst>
        </pc:spChg>
        <pc:spChg chg="add del mod">
          <ac:chgData name="Ali Emre Karatopuk" userId="67715ded-6e61-4e21-8bfa-330b9490849c" providerId="ADAL" clId="{6C571C83-1785-4B46-8DA7-F2D31A42953F}" dt="2023-07-11T11:38:27.569" v="484" actId="478"/>
          <ac:spMkLst>
            <pc:docMk/>
            <pc:sldMk cId="3475230500" sldId="263"/>
            <ac:spMk id="6" creationId="{F8276312-8F4C-67EB-451C-771F065A4292}"/>
          </ac:spMkLst>
        </pc:spChg>
        <pc:spChg chg="mod">
          <ac:chgData name="Ali Emre Karatopuk" userId="67715ded-6e61-4e21-8bfa-330b9490849c" providerId="ADAL" clId="{6C571C83-1785-4B46-8DA7-F2D31A42953F}" dt="2023-07-11T22:24:32.404" v="998" actId="20577"/>
          <ac:spMkLst>
            <pc:docMk/>
            <pc:sldMk cId="3475230500" sldId="263"/>
            <ac:spMk id="7" creationId="{7875C19A-1AAE-476A-A316-A2CF92D763D3}"/>
          </ac:spMkLst>
        </pc:spChg>
        <pc:picChg chg="del">
          <ac:chgData name="Ali Emre Karatopuk" userId="67715ded-6e61-4e21-8bfa-330b9490849c" providerId="ADAL" clId="{6C571C83-1785-4B46-8DA7-F2D31A42953F}" dt="2023-07-11T11:38:16.447" v="480" actId="478"/>
          <ac:picMkLst>
            <pc:docMk/>
            <pc:sldMk cId="3475230500" sldId="263"/>
            <ac:picMk id="2" creationId="{1A574FFA-AB65-F39A-5E3F-06A5AF01260C}"/>
          </ac:picMkLst>
        </pc:picChg>
        <pc:picChg chg="add del mod modCrop">
          <ac:chgData name="Ali Emre Karatopuk" userId="67715ded-6e61-4e21-8bfa-330b9490849c" providerId="ADAL" clId="{6C571C83-1785-4B46-8DA7-F2D31A42953F}" dt="2023-07-11T22:37:29.805" v="1029" actId="478"/>
          <ac:picMkLst>
            <pc:docMk/>
            <pc:sldMk cId="3475230500" sldId="263"/>
            <ac:picMk id="3" creationId="{950589B4-6322-78E0-5701-24E691FB38C4}"/>
          </ac:picMkLst>
        </pc:picChg>
        <pc:picChg chg="add mod modCrop">
          <ac:chgData name="Ali Emre Karatopuk" userId="67715ded-6e61-4e21-8bfa-330b9490849c" providerId="ADAL" clId="{6C571C83-1785-4B46-8DA7-F2D31A42953F}" dt="2023-07-11T22:46:18.642" v="1060" actId="1076"/>
          <ac:picMkLst>
            <pc:docMk/>
            <pc:sldMk cId="3475230500" sldId="263"/>
            <ac:picMk id="5" creationId="{B84BDAF3-8712-5873-FF3B-460DB88F302A}"/>
          </ac:picMkLst>
        </pc:picChg>
        <pc:picChg chg="add del mod">
          <ac:chgData name="Ali Emre Karatopuk" userId="67715ded-6e61-4e21-8bfa-330b9490849c" providerId="ADAL" clId="{6C571C83-1785-4B46-8DA7-F2D31A42953F}" dt="2023-07-11T11:40:16.834" v="591" actId="931"/>
          <ac:picMkLst>
            <pc:docMk/>
            <pc:sldMk cId="3475230500" sldId="263"/>
            <ac:picMk id="9" creationId="{53BBA580-569D-9A91-CBE2-7A60F0C74980}"/>
          </ac:picMkLst>
        </pc:picChg>
        <pc:picChg chg="add del mod">
          <ac:chgData name="Ali Emre Karatopuk" userId="67715ded-6e61-4e21-8bfa-330b9490849c" providerId="ADAL" clId="{6C571C83-1785-4B46-8DA7-F2D31A42953F}" dt="2023-07-11T11:40:16.834" v="591" actId="931"/>
          <ac:picMkLst>
            <pc:docMk/>
            <pc:sldMk cId="3475230500" sldId="263"/>
            <ac:picMk id="11" creationId="{5DA5D250-E659-64ED-20A3-1EDC89B91E71}"/>
          </ac:picMkLst>
        </pc:picChg>
        <pc:picChg chg="add mod">
          <ac:chgData name="Ali Emre Karatopuk" userId="67715ded-6e61-4e21-8bfa-330b9490849c" providerId="ADAL" clId="{6C571C83-1785-4B46-8DA7-F2D31A42953F}" dt="2023-07-11T22:46:04.729" v="1057" actId="1076"/>
          <ac:picMkLst>
            <pc:docMk/>
            <pc:sldMk cId="3475230500" sldId="263"/>
            <ac:picMk id="13" creationId="{F00DB945-5B01-DE66-0A4B-695C7DD45102}"/>
          </ac:picMkLst>
        </pc:picChg>
        <pc:picChg chg="add mod">
          <ac:chgData name="Ali Emre Karatopuk" userId="67715ded-6e61-4e21-8bfa-330b9490849c" providerId="ADAL" clId="{6C571C83-1785-4B46-8DA7-F2D31A42953F}" dt="2023-07-11T22:46:02.433" v="1056" actId="1076"/>
          <ac:picMkLst>
            <pc:docMk/>
            <pc:sldMk cId="3475230500" sldId="263"/>
            <ac:picMk id="15" creationId="{205C59F9-AB2D-9293-5E08-F3DE505829DF}"/>
          </ac:picMkLst>
        </pc:picChg>
        <pc:picChg chg="add mod">
          <ac:chgData name="Ali Emre Karatopuk" userId="67715ded-6e61-4e21-8bfa-330b9490849c" providerId="ADAL" clId="{6C571C83-1785-4B46-8DA7-F2D31A42953F}" dt="2023-07-11T22:46:24.642" v="1061" actId="1076"/>
          <ac:picMkLst>
            <pc:docMk/>
            <pc:sldMk cId="3475230500" sldId="263"/>
            <ac:picMk id="17" creationId="{C7AB0CD4-5CF5-2F82-B36D-588A9438FB9C}"/>
          </ac:picMkLst>
        </pc:picChg>
      </pc:sldChg>
      <pc:sldChg chg="addSp delSp modSp add mod">
        <pc:chgData name="Ali Emre Karatopuk" userId="67715ded-6e61-4e21-8bfa-330b9490849c" providerId="ADAL" clId="{6C571C83-1785-4B46-8DA7-F2D31A42953F}" dt="2023-07-11T22:30:38.721" v="1013" actId="1076"/>
        <pc:sldMkLst>
          <pc:docMk/>
          <pc:sldMk cId="3071812332" sldId="264"/>
        </pc:sldMkLst>
        <pc:spChg chg="mod">
          <ac:chgData name="Ali Emre Karatopuk" userId="67715ded-6e61-4e21-8bfa-330b9490849c" providerId="ADAL" clId="{6C571C83-1785-4B46-8DA7-F2D31A42953F}" dt="2023-07-11T22:24:44.702" v="999"/>
          <ac:spMkLst>
            <pc:docMk/>
            <pc:sldMk cId="3071812332" sldId="264"/>
            <ac:spMk id="7" creationId="{7875C19A-1AAE-476A-A316-A2CF92D763D3}"/>
          </ac:spMkLst>
        </pc:spChg>
        <pc:picChg chg="add mod">
          <ac:chgData name="Ali Emre Karatopuk" userId="67715ded-6e61-4e21-8bfa-330b9490849c" providerId="ADAL" clId="{6C571C83-1785-4B46-8DA7-F2D31A42953F}" dt="2023-07-11T22:30:16.194" v="1007" actId="571"/>
          <ac:picMkLst>
            <pc:docMk/>
            <pc:sldMk cId="3071812332" sldId="264"/>
            <ac:picMk id="2" creationId="{5EA9889E-B3F2-D17C-BCE0-7C6EECD1B527}"/>
          </ac:picMkLst>
        </pc:picChg>
        <pc:picChg chg="add mod modCrop">
          <ac:chgData name="Ali Emre Karatopuk" userId="67715ded-6e61-4e21-8bfa-330b9490849c" providerId="ADAL" clId="{6C571C83-1785-4B46-8DA7-F2D31A42953F}" dt="2023-07-11T22:30:38.721" v="1013" actId="1076"/>
          <ac:picMkLst>
            <pc:docMk/>
            <pc:sldMk cId="3071812332" sldId="264"/>
            <ac:picMk id="3" creationId="{3538B614-613F-5524-FA54-794776A9905F}"/>
          </ac:picMkLst>
        </pc:picChg>
        <pc:picChg chg="add mod">
          <ac:chgData name="Ali Emre Karatopuk" userId="67715ded-6e61-4e21-8bfa-330b9490849c" providerId="ADAL" clId="{6C571C83-1785-4B46-8DA7-F2D31A42953F}" dt="2023-07-11T22:30:16.194" v="1007" actId="571"/>
          <ac:picMkLst>
            <pc:docMk/>
            <pc:sldMk cId="3071812332" sldId="264"/>
            <ac:picMk id="4" creationId="{2B35FA5B-2BDD-D119-B50C-DCE1E3320ECA}"/>
          </ac:picMkLst>
        </pc:picChg>
        <pc:picChg chg="add mod">
          <ac:chgData name="Ali Emre Karatopuk" userId="67715ded-6e61-4e21-8bfa-330b9490849c" providerId="ADAL" clId="{6C571C83-1785-4B46-8DA7-F2D31A42953F}" dt="2023-07-11T22:30:38.721" v="1013" actId="1076"/>
          <ac:picMkLst>
            <pc:docMk/>
            <pc:sldMk cId="3071812332" sldId="264"/>
            <ac:picMk id="5" creationId="{AB2EAD2F-D941-0972-357F-84AC93C42E18}"/>
          </ac:picMkLst>
        </pc:picChg>
        <pc:picChg chg="add mod">
          <ac:chgData name="Ali Emre Karatopuk" userId="67715ded-6e61-4e21-8bfa-330b9490849c" providerId="ADAL" clId="{6C571C83-1785-4B46-8DA7-F2D31A42953F}" dt="2023-07-11T22:30:16.194" v="1007" actId="571"/>
          <ac:picMkLst>
            <pc:docMk/>
            <pc:sldMk cId="3071812332" sldId="264"/>
            <ac:picMk id="6" creationId="{A1303198-DA4E-9195-B132-C1932ED68513}"/>
          </ac:picMkLst>
        </pc:picChg>
        <pc:picChg chg="add mod modCrop">
          <ac:chgData name="Ali Emre Karatopuk" userId="67715ded-6e61-4e21-8bfa-330b9490849c" providerId="ADAL" clId="{6C571C83-1785-4B46-8DA7-F2D31A42953F}" dt="2023-07-11T22:30:38.721" v="1013" actId="1076"/>
          <ac:picMkLst>
            <pc:docMk/>
            <pc:sldMk cId="3071812332" sldId="264"/>
            <ac:picMk id="8" creationId="{D94A1205-B020-31B4-CB0C-6E86AA349BDB}"/>
          </ac:picMkLst>
        </pc:picChg>
        <pc:picChg chg="add mod">
          <ac:chgData name="Ali Emre Karatopuk" userId="67715ded-6e61-4e21-8bfa-330b9490849c" providerId="ADAL" clId="{6C571C83-1785-4B46-8DA7-F2D31A42953F}" dt="2023-07-11T22:30:16.194" v="1007" actId="571"/>
          <ac:picMkLst>
            <pc:docMk/>
            <pc:sldMk cId="3071812332" sldId="264"/>
            <ac:picMk id="9" creationId="{3B9F43F3-8BDB-50A9-B1B9-9A2A62092EE0}"/>
          </ac:picMkLst>
        </pc:picChg>
        <pc:picChg chg="add del mod modCrop">
          <ac:chgData name="Ali Emre Karatopuk" userId="67715ded-6e61-4e21-8bfa-330b9490849c" providerId="ADAL" clId="{6C571C83-1785-4B46-8DA7-F2D31A42953F}" dt="2023-07-11T12:00:03.916" v="718" actId="478"/>
          <ac:picMkLst>
            <pc:docMk/>
            <pc:sldMk cId="3071812332" sldId="264"/>
            <ac:picMk id="10" creationId="{50AD1884-8D73-C189-E103-8EEF5951D208}"/>
          </ac:picMkLst>
        </pc:picChg>
        <pc:picChg chg="add mod">
          <ac:chgData name="Ali Emre Karatopuk" userId="67715ded-6e61-4e21-8bfa-330b9490849c" providerId="ADAL" clId="{6C571C83-1785-4B46-8DA7-F2D31A42953F}" dt="2023-07-11T22:30:16.194" v="1007" actId="571"/>
          <ac:picMkLst>
            <pc:docMk/>
            <pc:sldMk cId="3071812332" sldId="264"/>
            <ac:picMk id="10" creationId="{93C3ECAD-D225-A493-1872-4E38061D4A76}"/>
          </ac:picMkLst>
        </pc:picChg>
        <pc:picChg chg="add mod modCrop">
          <ac:chgData name="Ali Emre Karatopuk" userId="67715ded-6e61-4e21-8bfa-330b9490849c" providerId="ADAL" clId="{6C571C83-1785-4B46-8DA7-F2D31A42953F}" dt="2023-07-11T22:30:38.721" v="1013" actId="1076"/>
          <ac:picMkLst>
            <pc:docMk/>
            <pc:sldMk cId="3071812332" sldId="264"/>
            <ac:picMk id="12" creationId="{C57F17CD-6372-A915-D58A-DA2825A0C7DC}"/>
          </ac:picMkLst>
        </pc:picChg>
        <pc:picChg chg="del">
          <ac:chgData name="Ali Emre Karatopuk" userId="67715ded-6e61-4e21-8bfa-330b9490849c" providerId="ADAL" clId="{6C571C83-1785-4B46-8DA7-F2D31A42953F}" dt="2023-07-11T11:50:25.067" v="622" actId="478"/>
          <ac:picMkLst>
            <pc:docMk/>
            <pc:sldMk cId="3071812332" sldId="264"/>
            <ac:picMk id="13" creationId="{F00DB945-5B01-DE66-0A4B-695C7DD45102}"/>
          </ac:picMkLst>
        </pc:picChg>
        <pc:picChg chg="add mod">
          <ac:chgData name="Ali Emre Karatopuk" userId="67715ded-6e61-4e21-8bfa-330b9490849c" providerId="ADAL" clId="{6C571C83-1785-4B46-8DA7-F2D31A42953F}" dt="2023-07-11T11:58:24.932" v="705" actId="571"/>
          <ac:picMkLst>
            <pc:docMk/>
            <pc:sldMk cId="3071812332" sldId="264"/>
            <ac:picMk id="14" creationId="{78E6171A-A779-A859-E387-038DF433BCA9}"/>
          </ac:picMkLst>
        </pc:picChg>
        <pc:picChg chg="del">
          <ac:chgData name="Ali Emre Karatopuk" userId="67715ded-6e61-4e21-8bfa-330b9490849c" providerId="ADAL" clId="{6C571C83-1785-4B46-8DA7-F2D31A42953F}" dt="2023-07-11T11:50:25.067" v="622" actId="478"/>
          <ac:picMkLst>
            <pc:docMk/>
            <pc:sldMk cId="3071812332" sldId="264"/>
            <ac:picMk id="15" creationId="{205C59F9-AB2D-9293-5E08-F3DE505829DF}"/>
          </ac:picMkLst>
        </pc:picChg>
        <pc:picChg chg="add mod">
          <ac:chgData name="Ali Emre Karatopuk" userId="67715ded-6e61-4e21-8bfa-330b9490849c" providerId="ADAL" clId="{6C571C83-1785-4B46-8DA7-F2D31A42953F}" dt="2023-07-11T11:58:24.932" v="705" actId="571"/>
          <ac:picMkLst>
            <pc:docMk/>
            <pc:sldMk cId="3071812332" sldId="264"/>
            <ac:picMk id="16" creationId="{D10271B6-3F02-0E8E-FE09-7720B687569B}"/>
          </ac:picMkLst>
        </pc:picChg>
        <pc:picChg chg="del">
          <ac:chgData name="Ali Emre Karatopuk" userId="67715ded-6e61-4e21-8bfa-330b9490849c" providerId="ADAL" clId="{6C571C83-1785-4B46-8DA7-F2D31A42953F}" dt="2023-07-11T11:50:25.067" v="622" actId="478"/>
          <ac:picMkLst>
            <pc:docMk/>
            <pc:sldMk cId="3071812332" sldId="264"/>
            <ac:picMk id="17" creationId="{C7AB0CD4-5CF5-2F82-B36D-588A9438FB9C}"/>
          </ac:picMkLst>
        </pc:picChg>
        <pc:picChg chg="add mod modCrop">
          <ac:chgData name="Ali Emre Karatopuk" userId="67715ded-6e61-4e21-8bfa-330b9490849c" providerId="ADAL" clId="{6C571C83-1785-4B46-8DA7-F2D31A42953F}" dt="2023-07-11T22:30:38.721" v="1013" actId="1076"/>
          <ac:picMkLst>
            <pc:docMk/>
            <pc:sldMk cId="3071812332" sldId="264"/>
            <ac:picMk id="19" creationId="{D08EBC20-FDB5-C4BC-F620-2873ED1F60E1}"/>
          </ac:picMkLst>
        </pc:picChg>
      </pc:sldChg>
      <pc:sldChg chg="addSp delSp modSp add mod">
        <pc:chgData name="Ali Emre Karatopuk" userId="67715ded-6e61-4e21-8bfa-330b9490849c" providerId="ADAL" clId="{6C571C83-1785-4B46-8DA7-F2D31A42953F}" dt="2023-07-11T22:25:27.317" v="1002"/>
        <pc:sldMkLst>
          <pc:docMk/>
          <pc:sldMk cId="240444687" sldId="265"/>
        </pc:sldMkLst>
        <pc:spChg chg="mod">
          <ac:chgData name="Ali Emre Karatopuk" userId="67715ded-6e61-4e21-8bfa-330b9490849c" providerId="ADAL" clId="{6C571C83-1785-4B46-8DA7-F2D31A42953F}" dt="2023-07-11T22:25:27.317" v="1002"/>
          <ac:spMkLst>
            <pc:docMk/>
            <pc:sldMk cId="240444687" sldId="265"/>
            <ac:spMk id="7" creationId="{7875C19A-1AAE-476A-A316-A2CF92D763D3}"/>
          </ac:spMkLst>
        </pc:spChg>
        <pc:picChg chg="add del mod modCrop">
          <ac:chgData name="Ali Emre Karatopuk" userId="67715ded-6e61-4e21-8bfa-330b9490849c" providerId="ADAL" clId="{6C571C83-1785-4B46-8DA7-F2D31A42953F}" dt="2023-07-11T12:06:53.046" v="730" actId="478"/>
          <ac:picMkLst>
            <pc:docMk/>
            <pc:sldMk cId="240444687" sldId="265"/>
            <ac:picMk id="3" creationId="{1419BC3B-1BCC-7CDB-53CE-E7513A8232C3}"/>
          </ac:picMkLst>
        </pc:picChg>
        <pc:picChg chg="add mod modCrop">
          <ac:chgData name="Ali Emre Karatopuk" userId="67715ded-6e61-4e21-8bfa-330b9490849c" providerId="ADAL" clId="{6C571C83-1785-4B46-8DA7-F2D31A42953F}" dt="2023-07-11T12:18:51.236" v="751" actId="1076"/>
          <ac:picMkLst>
            <pc:docMk/>
            <pc:sldMk cId="240444687" sldId="265"/>
            <ac:picMk id="5" creationId="{34D83F28-A910-3D09-4DE3-06F25870E5F3}"/>
          </ac:picMkLst>
        </pc:picChg>
        <pc:picChg chg="add mod">
          <ac:chgData name="Ali Emre Karatopuk" userId="67715ded-6e61-4e21-8bfa-330b9490849c" providerId="ADAL" clId="{6C571C83-1785-4B46-8DA7-F2D31A42953F}" dt="2023-07-11T12:18:56.908" v="753" actId="1076"/>
          <ac:picMkLst>
            <pc:docMk/>
            <pc:sldMk cId="240444687" sldId="265"/>
            <ac:picMk id="8" creationId="{DE3A2E6A-B5FF-7612-5CDF-2B4267C61179}"/>
          </ac:picMkLst>
        </pc:picChg>
      </pc:sldChg>
      <pc:sldChg chg="addSp delSp modSp add mod">
        <pc:chgData name="Ali Emre Karatopuk" userId="67715ded-6e61-4e21-8bfa-330b9490849c" providerId="ADAL" clId="{6C571C83-1785-4B46-8DA7-F2D31A42953F}" dt="2023-07-11T22:25:31.881" v="1003"/>
        <pc:sldMkLst>
          <pc:docMk/>
          <pc:sldMk cId="2396753518" sldId="266"/>
        </pc:sldMkLst>
        <pc:spChg chg="mod">
          <ac:chgData name="Ali Emre Karatopuk" userId="67715ded-6e61-4e21-8bfa-330b9490849c" providerId="ADAL" clId="{6C571C83-1785-4B46-8DA7-F2D31A42953F}" dt="2023-07-11T22:25:31.881" v="1003"/>
          <ac:spMkLst>
            <pc:docMk/>
            <pc:sldMk cId="2396753518" sldId="266"/>
            <ac:spMk id="7" creationId="{7875C19A-1AAE-476A-A316-A2CF92D763D3}"/>
          </ac:spMkLst>
        </pc:spChg>
        <pc:picChg chg="add mod ord">
          <ac:chgData name="Ali Emre Karatopuk" userId="67715ded-6e61-4e21-8bfa-330b9490849c" providerId="ADAL" clId="{6C571C83-1785-4B46-8DA7-F2D31A42953F}" dt="2023-07-11T12:29:35.862" v="816" actId="1076"/>
          <ac:picMkLst>
            <pc:docMk/>
            <pc:sldMk cId="2396753518" sldId="266"/>
            <ac:picMk id="3" creationId="{9AE1AFA3-DC7B-7069-DA93-AEF45F5749FA}"/>
          </ac:picMkLst>
        </pc:picChg>
        <pc:picChg chg="del">
          <ac:chgData name="Ali Emre Karatopuk" userId="67715ded-6e61-4e21-8bfa-330b9490849c" providerId="ADAL" clId="{6C571C83-1785-4B46-8DA7-F2D31A42953F}" dt="2023-07-11T12:21:15.657" v="755" actId="478"/>
          <ac:picMkLst>
            <pc:docMk/>
            <pc:sldMk cId="2396753518" sldId="266"/>
            <ac:picMk id="5" creationId="{34D83F28-A910-3D09-4DE3-06F25870E5F3}"/>
          </ac:picMkLst>
        </pc:picChg>
        <pc:picChg chg="add del mod">
          <ac:chgData name="Ali Emre Karatopuk" userId="67715ded-6e61-4e21-8bfa-330b9490849c" providerId="ADAL" clId="{6C571C83-1785-4B46-8DA7-F2D31A42953F}" dt="2023-07-11T12:29:35.862" v="816" actId="1076"/>
          <ac:picMkLst>
            <pc:docMk/>
            <pc:sldMk cId="2396753518" sldId="266"/>
            <ac:picMk id="6" creationId="{1CA3B096-3B65-20FA-0E50-FF7E86DF279D}"/>
          </ac:picMkLst>
        </pc:picChg>
        <pc:picChg chg="del">
          <ac:chgData name="Ali Emre Karatopuk" userId="67715ded-6e61-4e21-8bfa-330b9490849c" providerId="ADAL" clId="{6C571C83-1785-4B46-8DA7-F2D31A42953F}" dt="2023-07-11T12:21:15.657" v="755" actId="478"/>
          <ac:picMkLst>
            <pc:docMk/>
            <pc:sldMk cId="2396753518" sldId="266"/>
            <ac:picMk id="8" creationId="{DE3A2E6A-B5FF-7612-5CDF-2B4267C61179}"/>
          </ac:picMkLst>
        </pc:picChg>
        <pc:picChg chg="add mod">
          <ac:chgData name="Ali Emre Karatopuk" userId="67715ded-6e61-4e21-8bfa-330b9490849c" providerId="ADAL" clId="{6C571C83-1785-4B46-8DA7-F2D31A42953F}" dt="2023-07-11T12:29:35.862" v="816" actId="1076"/>
          <ac:picMkLst>
            <pc:docMk/>
            <pc:sldMk cId="2396753518" sldId="266"/>
            <ac:picMk id="10" creationId="{E6123F6B-405F-28EF-4090-09E2254DA2D8}"/>
          </ac:picMkLst>
        </pc:picChg>
        <pc:picChg chg="add mod modCrop">
          <ac:chgData name="Ali Emre Karatopuk" userId="67715ded-6e61-4e21-8bfa-330b9490849c" providerId="ADAL" clId="{6C571C83-1785-4B46-8DA7-F2D31A42953F}" dt="2023-07-11T12:29:35.862" v="816" actId="1076"/>
          <ac:picMkLst>
            <pc:docMk/>
            <pc:sldMk cId="2396753518" sldId="266"/>
            <ac:picMk id="11" creationId="{1BA182D4-06ED-D30D-5E01-C9DFB2A92A53}"/>
          </ac:picMkLst>
        </pc:picChg>
        <pc:picChg chg="add mod modCrop">
          <ac:chgData name="Ali Emre Karatopuk" userId="67715ded-6e61-4e21-8bfa-330b9490849c" providerId="ADAL" clId="{6C571C83-1785-4B46-8DA7-F2D31A42953F}" dt="2023-07-11T12:29:35.862" v="816" actId="1076"/>
          <ac:picMkLst>
            <pc:docMk/>
            <pc:sldMk cId="2396753518" sldId="266"/>
            <ac:picMk id="12" creationId="{F24E7934-9F5F-36FF-6BB6-07BD50AF44C5}"/>
          </ac:picMkLst>
        </pc:picChg>
      </pc:sldChg>
      <pc:sldMasterChg chg="add addSldLayout">
        <pc:chgData name="Ali Emre Karatopuk" userId="67715ded-6e61-4e21-8bfa-330b9490849c" providerId="ADAL" clId="{6C571C83-1785-4B46-8DA7-F2D31A42953F}" dt="2023-07-09T08:04:10.422" v="0" actId="27028"/>
        <pc:sldMasterMkLst>
          <pc:docMk/>
          <pc:sldMasterMk cId="1914435165" sldId="2147483671"/>
        </pc:sldMasterMkLst>
        <pc:sldLayoutChg chg="add">
          <pc:chgData name="Ali Emre Karatopuk" userId="67715ded-6e61-4e21-8bfa-330b9490849c" providerId="ADAL" clId="{6C571C83-1785-4B46-8DA7-F2D31A42953F}" dt="2023-07-09T08:04:10.422" v="0" actId="27028"/>
          <pc:sldLayoutMkLst>
            <pc:docMk/>
            <pc:sldMasterMk cId="1914435165" sldId="2147483671"/>
            <pc:sldLayoutMk cId="2273954742" sldId="2147483676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6C924A-6460-40EB-AF7B-E6D96484DCC7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61377F-902F-4401-B415-53BAFF3C5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989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35783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9632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3617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1431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742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5154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2990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2990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8201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898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4D747-9380-41EE-9946-EC9EC0CA5D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0014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edit Master title style</a:t>
            </a:r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noProof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7395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3665346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263D6C4-4840-40CC-AC84-17E24B3B7BDE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noProof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noProof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en-gb" noProof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noProof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noProof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noProof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noProof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1443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36">
          <p15:clr>
            <a:srgbClr val="F26B43"/>
          </p15:clr>
        </p15:guide>
        <p15:guide id="4" orient="horz" pos="336">
          <p15:clr>
            <a:srgbClr val="F26B43"/>
          </p15:clr>
        </p15:guide>
        <p15:guide id="5" pos="7344">
          <p15:clr>
            <a:srgbClr val="F26B43"/>
          </p15:clr>
        </p15:guide>
        <p15:guide id="6" orient="horz" pos="39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tezos.com/developers/languages/" TargetMode="External"/><Relationship Id="rId3" Type="http://schemas.openxmlformats.org/officeDocument/2006/relationships/hyperlink" Target="https://dogami.com/" TargetMode="External"/><Relationship Id="rId7" Type="http://schemas.openxmlformats.org/officeDocument/2006/relationships/hyperlink" Target="https://www.reddit.com/r/tezos/comments/103w055/we_are_glad_to_announce_the_new_release_of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reddit.com/r/tezos/comments/ut7btq/ligo/" TargetMode="External"/><Relationship Id="rId11" Type="http://schemas.openxmlformats.org/officeDocument/2006/relationships/hyperlink" Target="https://medium.com/mavryk-finance/mavryk-finance-testnet-release-1e2d42cae368" TargetMode="External"/><Relationship Id="rId5" Type="http://schemas.openxmlformats.org/officeDocument/2006/relationships/hyperlink" Target="https://www.tradingview.com/chart/coj3NXCf/?symbol=GATEIO%3ADOGAUSDT" TargetMode="External"/><Relationship Id="rId10" Type="http://schemas.openxmlformats.org/officeDocument/2006/relationships/hyperlink" Target="https://mad.fish/" TargetMode="External"/><Relationship Id="rId4" Type="http://schemas.openxmlformats.org/officeDocument/2006/relationships/hyperlink" Target="https://whitepaper.dogami.com/" TargetMode="External"/><Relationship Id="rId9" Type="http://schemas.openxmlformats.org/officeDocument/2006/relationships/hyperlink" Target="https://forum.tezosagora.org/t/statement-about-the-deprecation-of-pascaligo/5085/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302" y="1804029"/>
            <a:ext cx="9899396" cy="1615827"/>
          </a:xfrm>
        </p:spPr>
        <p:txBody>
          <a:bodyPr rtlCol="0"/>
          <a:lstStyle/>
          <a:p>
            <a:pPr algn="ctr" rtl="0"/>
            <a:r>
              <a:rPr lang="en-US" sz="5500" kern="0" spc="0" dirty="0">
                <a:solidFill>
                  <a:srgbClr val="FFFFFF"/>
                </a:solidFill>
                <a:latin typeface="Montserrat"/>
                <a:sym typeface="Montserrat"/>
              </a:rPr>
              <a:t>Getting Started with </a:t>
            </a:r>
            <a:r>
              <a:rPr lang="en-US" sz="5500" kern="0" spc="0" dirty="0" err="1">
                <a:solidFill>
                  <a:srgbClr val="FFFFFF"/>
                </a:solidFill>
                <a:latin typeface="Montserrat"/>
                <a:sym typeface="Montserrat"/>
              </a:rPr>
              <a:t>Tezos</a:t>
            </a:r>
            <a:endParaRPr lang="en-GB" sz="5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E9BDEB-9E35-F948-7E5D-4AEBDDAA2191}"/>
              </a:ext>
            </a:extLst>
          </p:cNvPr>
          <p:cNvSpPr txBox="1"/>
          <p:nvPr/>
        </p:nvSpPr>
        <p:spPr>
          <a:xfrm>
            <a:off x="405025" y="5626866"/>
            <a:ext cx="65621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3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Ali Emre Karatopuk</a:t>
            </a:r>
            <a:endParaRPr kumimoji="0" lang="en-GB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000" kern="0" dirty="0">
                <a:solidFill>
                  <a:srgbClr val="FFFFFF"/>
                </a:solidFill>
              </a:rPr>
              <a:t>11 July 2023</a:t>
            </a:r>
            <a:endParaRPr kumimoji="0" lang="tr-TR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 rtlCol="0"/>
          <a:lstStyle/>
          <a:p>
            <a:pPr rtl="0"/>
            <a:r>
              <a:rPr lang="en-US" sz="4000" dirty="0"/>
              <a:t>References</a:t>
            </a:r>
            <a:endParaRPr lang="en-GB" sz="40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899705"/>
            <a:ext cx="9092692" cy="4093243"/>
          </a:xfrm>
        </p:spPr>
        <p:txBody>
          <a:bodyPr rtlCol="0" anchor="ctr"/>
          <a:lstStyle/>
          <a:p>
            <a:pPr rtl="0"/>
            <a:r>
              <a:rPr lang="en-GB" sz="1700" dirty="0">
                <a:latin typeface="Montserrat" panose="00000500000000000000" pitchFamily="2" charset="-94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https://dogami.com/</a:t>
            </a:r>
            <a:r>
              <a:rPr lang="en-GB" sz="1700" dirty="0">
                <a:latin typeface="Montserrat" panose="00000500000000000000" pitchFamily="2" charset="-94"/>
              </a:rPr>
              <a:t> </a:t>
            </a:r>
            <a:r>
              <a:rPr lang="tr-TR" sz="1700" dirty="0">
                <a:latin typeface="Montserrat" panose="00000500000000000000" pitchFamily="2" charset="-94"/>
              </a:rPr>
              <a:t>Retrieved </a:t>
            </a:r>
            <a:r>
              <a:rPr lang="en-US" sz="1700" dirty="0">
                <a:latin typeface="Montserrat" panose="00000500000000000000" pitchFamily="2" charset="-94"/>
              </a:rPr>
              <a:t>10</a:t>
            </a:r>
            <a:r>
              <a:rPr lang="tr-TR" sz="1700" dirty="0">
                <a:latin typeface="Montserrat" panose="00000500000000000000" pitchFamily="2" charset="-94"/>
              </a:rPr>
              <a:t> </a:t>
            </a:r>
            <a:r>
              <a:rPr lang="en-US" sz="1700" dirty="0">
                <a:latin typeface="Montserrat" panose="00000500000000000000" pitchFamily="2" charset="-94"/>
              </a:rPr>
              <a:t>July </a:t>
            </a:r>
            <a:r>
              <a:rPr lang="tr-TR" sz="1700" dirty="0">
                <a:latin typeface="Montserrat" panose="00000500000000000000" pitchFamily="2" charset="-94"/>
              </a:rPr>
              <a:t>202</a:t>
            </a:r>
            <a:r>
              <a:rPr lang="en-US" sz="1700" dirty="0">
                <a:latin typeface="Montserrat" panose="00000500000000000000" pitchFamily="2" charset="-94"/>
              </a:rPr>
              <a:t>3</a:t>
            </a:r>
          </a:p>
          <a:p>
            <a:pPr rtl="0"/>
            <a:r>
              <a:rPr lang="tr-TR" sz="1700" dirty="0">
                <a:latin typeface="Montserrat" panose="00000500000000000000" pitchFamily="2" charset="-9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https://whitepaper.dogami.com/</a:t>
            </a:r>
            <a:r>
              <a:rPr lang="en-GB" sz="1700" dirty="0">
                <a:latin typeface="Montserrat" panose="00000500000000000000" pitchFamily="2" charset="-94"/>
              </a:rPr>
              <a:t> </a:t>
            </a:r>
            <a:r>
              <a:rPr lang="tr-TR" sz="1700" dirty="0">
                <a:latin typeface="Montserrat" panose="00000500000000000000" pitchFamily="2" charset="-94"/>
              </a:rPr>
              <a:t>Retrieved </a:t>
            </a:r>
            <a:r>
              <a:rPr lang="en-US" sz="1700" dirty="0">
                <a:latin typeface="Montserrat" panose="00000500000000000000" pitchFamily="2" charset="-94"/>
              </a:rPr>
              <a:t>10</a:t>
            </a:r>
            <a:r>
              <a:rPr lang="tr-TR" sz="1700" dirty="0">
                <a:latin typeface="Montserrat" panose="00000500000000000000" pitchFamily="2" charset="-94"/>
              </a:rPr>
              <a:t> </a:t>
            </a:r>
            <a:r>
              <a:rPr lang="en-US" sz="1700" dirty="0">
                <a:latin typeface="Montserrat" panose="00000500000000000000" pitchFamily="2" charset="-94"/>
              </a:rPr>
              <a:t>July </a:t>
            </a:r>
            <a:r>
              <a:rPr lang="tr-TR" sz="1700" dirty="0">
                <a:latin typeface="Montserrat" panose="00000500000000000000" pitchFamily="2" charset="-94"/>
              </a:rPr>
              <a:t>202</a:t>
            </a:r>
            <a:r>
              <a:rPr lang="en-US" sz="1700" dirty="0">
                <a:latin typeface="Montserrat" panose="00000500000000000000" pitchFamily="2" charset="-94"/>
              </a:rPr>
              <a:t>3</a:t>
            </a:r>
          </a:p>
          <a:p>
            <a:pPr rtl="0"/>
            <a:r>
              <a:rPr lang="en-US" sz="1700" dirty="0">
                <a:latin typeface="Montserrat" panose="00000500000000000000" pitchFamily="2" charset="-9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https://www.tradingview.com/chart/coj3NXCf/?symbol=GATEIO%3ADOGAUSDT</a:t>
            </a:r>
            <a:r>
              <a:rPr lang="en-US" sz="1700" dirty="0">
                <a:latin typeface="Montserrat" panose="00000500000000000000" pitchFamily="2" charset="-94"/>
              </a:rPr>
              <a:t> </a:t>
            </a:r>
            <a:r>
              <a:rPr lang="tr-TR" sz="1700" dirty="0">
                <a:latin typeface="Montserrat" panose="00000500000000000000" pitchFamily="2" charset="-94"/>
              </a:rPr>
              <a:t>Retrieved </a:t>
            </a:r>
            <a:r>
              <a:rPr lang="en-US" sz="1700" dirty="0">
                <a:latin typeface="Montserrat" panose="00000500000000000000" pitchFamily="2" charset="-94"/>
              </a:rPr>
              <a:t>10</a:t>
            </a:r>
            <a:r>
              <a:rPr lang="tr-TR" sz="1700" dirty="0">
                <a:latin typeface="Montserrat" panose="00000500000000000000" pitchFamily="2" charset="-94"/>
              </a:rPr>
              <a:t> </a:t>
            </a:r>
            <a:r>
              <a:rPr lang="en-US" sz="1700" dirty="0">
                <a:latin typeface="Montserrat" panose="00000500000000000000" pitchFamily="2" charset="-94"/>
              </a:rPr>
              <a:t>July </a:t>
            </a:r>
            <a:r>
              <a:rPr lang="tr-TR" sz="1700" dirty="0">
                <a:latin typeface="Montserrat" panose="00000500000000000000" pitchFamily="2" charset="-94"/>
              </a:rPr>
              <a:t>202</a:t>
            </a:r>
            <a:r>
              <a:rPr lang="en-GB" sz="1700" dirty="0">
                <a:latin typeface="Montserrat" panose="00000500000000000000" pitchFamily="2" charset="-94"/>
              </a:rPr>
              <a:t>3</a:t>
            </a:r>
            <a:endParaRPr lang="en-US" sz="1700" dirty="0">
              <a:latin typeface="Montserrat" panose="00000500000000000000" pitchFamily="2" charset="-94"/>
            </a:endParaRPr>
          </a:p>
          <a:p>
            <a:pPr rtl="0"/>
            <a:r>
              <a:rPr lang="en-US" sz="1700" dirty="0">
                <a:latin typeface="Montserrat" panose="00000500000000000000" pitchFamily="2" charset="-94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https://www.reddit.com/r/tezos/comments/ut7btq/ligo/</a:t>
            </a:r>
            <a:r>
              <a:rPr lang="en-US" sz="1700" dirty="0">
                <a:latin typeface="Montserrat" panose="00000500000000000000" pitchFamily="2" charset="-94"/>
              </a:rPr>
              <a:t>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Retrieved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10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July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202</a:t>
            </a:r>
            <a:r>
              <a:rPr lang="en-GB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3</a:t>
            </a:r>
          </a:p>
          <a:p>
            <a:pPr rtl="0"/>
            <a:r>
              <a:rPr lang="en-US" sz="1700" dirty="0">
                <a:latin typeface="Montserrat" panose="00000500000000000000" pitchFamily="2" charset="-94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https://www.reddit.com/r/tezos/comments/103w055/we_are_glad_to_announce_the_new_release_of/</a:t>
            </a:r>
            <a:r>
              <a:rPr lang="en-GB" sz="1800" dirty="0">
                <a:latin typeface="Montserrat" panose="00000500000000000000" pitchFamily="2" charset="0"/>
              </a:rPr>
              <a:t>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Retrieved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10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July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202</a:t>
            </a:r>
            <a:r>
              <a:rPr lang="en-GB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3</a:t>
            </a:r>
          </a:p>
          <a:p>
            <a:r>
              <a:rPr lang="en-GB" sz="1800" kern="1200" dirty="0"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https://tezos.com/developers/languages/</a:t>
            </a:r>
            <a:r>
              <a:rPr lang="en-GB" sz="1800" dirty="0">
                <a:latin typeface="Montserrat" panose="00000500000000000000" pitchFamily="2" charset="0"/>
              </a:rPr>
              <a:t>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Retrieved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10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July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202</a:t>
            </a:r>
            <a:r>
              <a:rPr lang="en-GB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3</a:t>
            </a:r>
            <a:endParaRPr lang="en-GB" sz="1800" kern="1200" dirty="0">
              <a:effectLst/>
              <a:latin typeface="Montserrat" panose="00000500000000000000" pitchFamily="2" charset="0"/>
              <a:ea typeface="+mn-ea"/>
              <a:cs typeface="Arial" panose="020B0604020202020204" pitchFamily="34" charset="0"/>
            </a:endParaRPr>
          </a:p>
          <a:p>
            <a:pPr rtl="0"/>
            <a:r>
              <a:rPr lang="en-US" sz="1700" dirty="0">
                <a:latin typeface="Montserrat" panose="00000500000000000000" pitchFamily="2" charset="-94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https://forum.tezosagora.org/t/statement-about-the-deprecation-of-pascaligo/5085/2</a:t>
            </a:r>
            <a:r>
              <a:rPr lang="en-GB" sz="1800" dirty="0">
                <a:latin typeface="Montserrat" panose="00000500000000000000" pitchFamily="2" charset="0"/>
              </a:rPr>
              <a:t>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Retrieved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11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July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202</a:t>
            </a:r>
            <a:r>
              <a:rPr lang="en-GB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3</a:t>
            </a:r>
          </a:p>
          <a:p>
            <a:r>
              <a:rPr lang="en-US" sz="1700" dirty="0">
                <a:latin typeface="Montserrat" panose="00000500000000000000" pitchFamily="2" charset="-94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https://mad.fish/</a:t>
            </a:r>
            <a:r>
              <a:rPr lang="en-GB" sz="1800" dirty="0">
                <a:latin typeface="Montserrat" panose="00000500000000000000" pitchFamily="2" charset="0"/>
              </a:rPr>
              <a:t> </a:t>
            </a:r>
            <a:r>
              <a:rPr lang="tr-TR" sz="16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Retrieved </a:t>
            </a:r>
            <a:r>
              <a:rPr lang="en-US" sz="16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11</a:t>
            </a:r>
            <a:r>
              <a:rPr lang="tr-TR" sz="16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6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July </a:t>
            </a:r>
            <a:r>
              <a:rPr lang="tr-TR" sz="16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202</a:t>
            </a:r>
            <a:r>
              <a:rPr lang="en-GB" sz="16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3</a:t>
            </a:r>
          </a:p>
          <a:p>
            <a:r>
              <a:rPr lang="en-US" sz="1700" dirty="0">
                <a:latin typeface="Montserrat" panose="00000500000000000000" pitchFamily="2" charset="-94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https://medium.com/mavryk-finance/mavryk-finance-testnet-release-1e2d42cae368</a:t>
            </a:r>
            <a:r>
              <a:rPr lang="en-US" sz="1700" dirty="0">
                <a:latin typeface="Montserrat" panose="00000500000000000000" pitchFamily="2" charset="-94"/>
              </a:rPr>
              <a:t>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Retrieved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11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July </a:t>
            </a:r>
            <a:r>
              <a:rPr lang="tr-TR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202</a:t>
            </a:r>
            <a:r>
              <a:rPr lang="en-GB" sz="1800" kern="120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+mn-ea"/>
                <a:cs typeface="Arial" panose="020B0604020202020204" pitchFamily="34" charset="0"/>
              </a:rPr>
              <a:t>3</a:t>
            </a:r>
            <a:endParaRPr lang="tr-TR" sz="1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7948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44" y="2513036"/>
            <a:ext cx="4226768" cy="1200329"/>
          </a:xfrm>
        </p:spPr>
        <p:txBody>
          <a:bodyPr rtlCol="0"/>
          <a:lstStyle/>
          <a:p>
            <a:pPr algn="ctr" rtl="0"/>
            <a:r>
              <a:rPr lang="en-US" sz="8000" kern="0" spc="0" dirty="0">
                <a:solidFill>
                  <a:srgbClr val="FFFFFF"/>
                </a:solidFill>
                <a:latin typeface="Montserrat"/>
                <a:sym typeface="Montserrat"/>
              </a:rPr>
              <a:t>Thanks</a:t>
            </a:r>
            <a:endParaRPr lang="en-GB" sz="8000" dirty="0"/>
          </a:p>
        </p:txBody>
      </p:sp>
      <p:pic>
        <p:nvPicPr>
          <p:cNvPr id="2" name="Google Shape;370;p35">
            <a:extLst>
              <a:ext uri="{FF2B5EF4-FFF2-40B4-BE49-F238E27FC236}">
                <a16:creationId xmlns:a16="http://schemas.microsoft.com/office/drawing/2014/main" id="{E4443112-01E8-10FD-7623-E15BAA9013A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5992" y="4171004"/>
            <a:ext cx="3171324" cy="18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371;p35">
            <a:extLst>
              <a:ext uri="{FF2B5EF4-FFF2-40B4-BE49-F238E27FC236}">
                <a16:creationId xmlns:a16="http://schemas.microsoft.com/office/drawing/2014/main" id="{CC2852D0-D5FC-1ADD-1FB6-88CC5BC3B91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1106" y="3404959"/>
            <a:ext cx="548700" cy="159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72;p35">
            <a:extLst>
              <a:ext uri="{FF2B5EF4-FFF2-40B4-BE49-F238E27FC236}">
                <a16:creationId xmlns:a16="http://schemas.microsoft.com/office/drawing/2014/main" id="{986E175E-C39E-3A76-FC43-B316E30E160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8001" y="2071579"/>
            <a:ext cx="1279700" cy="1498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0019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 rtlCol="0"/>
          <a:lstStyle/>
          <a:p>
            <a:pPr rtl="0"/>
            <a:r>
              <a:rPr lang="tr-TR" sz="4000" dirty="0"/>
              <a:t>Structure</a:t>
            </a:r>
            <a:endParaRPr lang="en-GB" sz="40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533945"/>
            <a:ext cx="10939780" cy="4093243"/>
          </a:xfrm>
        </p:spPr>
        <p:txBody>
          <a:bodyPr rtlCol="0" anchor="ctr"/>
          <a:lstStyle/>
          <a:p>
            <a:pPr marL="0" indent="0" rtl="0">
              <a:lnSpc>
                <a:spcPct val="150000"/>
              </a:lnSpc>
              <a:buNone/>
            </a:pPr>
            <a:endParaRPr lang="en-US" sz="2500" dirty="0">
              <a:latin typeface="Montserrat" panose="00000500000000000000" pitchFamily="2" charset="-94"/>
            </a:endParaRPr>
          </a:p>
          <a:p>
            <a:pPr rtl="0">
              <a:lnSpc>
                <a:spcPct val="150000"/>
              </a:lnSpc>
            </a:pPr>
            <a:r>
              <a:rPr lang="en-US" sz="2500" dirty="0">
                <a:latin typeface="Montserrat" panose="00000500000000000000" pitchFamily="2" charset="-94"/>
              </a:rPr>
              <a:t>Part 1: Deployment and Invocation of a Smart Contract</a:t>
            </a:r>
          </a:p>
          <a:p>
            <a:pPr rtl="0">
              <a:lnSpc>
                <a:spcPct val="150000"/>
              </a:lnSpc>
            </a:pPr>
            <a:r>
              <a:rPr lang="en-US" sz="2500" dirty="0">
                <a:latin typeface="Montserrat" panose="00000500000000000000" pitchFamily="2" charset="-94"/>
              </a:rPr>
              <a:t>Part 2: Transaction of 50 </a:t>
            </a:r>
            <a:r>
              <a:rPr lang="en-US" sz="2500" dirty="0" err="1">
                <a:latin typeface="Montserrat" panose="00000500000000000000" pitchFamily="2" charset="-94"/>
              </a:rPr>
              <a:t>tez</a:t>
            </a:r>
            <a:endParaRPr lang="en-US" sz="2500" dirty="0">
              <a:latin typeface="Montserrat" panose="00000500000000000000" pitchFamily="2" charset="-94"/>
            </a:endParaRPr>
          </a:p>
          <a:p>
            <a:pPr rtl="0">
              <a:lnSpc>
                <a:spcPct val="150000"/>
              </a:lnSpc>
            </a:pPr>
            <a:r>
              <a:rPr lang="en-US" sz="2500" dirty="0">
                <a:latin typeface="Montserrat" panose="00000500000000000000" pitchFamily="2" charset="-94"/>
              </a:rPr>
              <a:t>Part 3: Additional Research Topics</a:t>
            </a:r>
          </a:p>
          <a:p>
            <a:pPr lvl="1">
              <a:lnSpc>
                <a:spcPct val="150000"/>
              </a:lnSpc>
            </a:pPr>
            <a:r>
              <a:rPr lang="en-US" sz="2300" dirty="0" err="1">
                <a:latin typeface="Montserrat" panose="00000500000000000000" pitchFamily="2" charset="-94"/>
              </a:rPr>
              <a:t>Dogami</a:t>
            </a:r>
            <a:endParaRPr lang="en-US" sz="2300" dirty="0">
              <a:latin typeface="Montserrat" panose="00000500000000000000" pitchFamily="2" charset="-94"/>
            </a:endParaRPr>
          </a:p>
          <a:p>
            <a:pPr lvl="1">
              <a:lnSpc>
                <a:spcPct val="150000"/>
              </a:lnSpc>
            </a:pPr>
            <a:r>
              <a:rPr lang="en-US" sz="2300" dirty="0" err="1">
                <a:latin typeface="Montserrat" panose="00000500000000000000" pitchFamily="2" charset="-94"/>
              </a:rPr>
              <a:t>ReasonLIGO</a:t>
            </a:r>
            <a:r>
              <a:rPr lang="en-US" sz="2300" dirty="0">
                <a:latin typeface="Montserrat" panose="00000500000000000000" pitchFamily="2" charset="-94"/>
              </a:rPr>
              <a:t> and </a:t>
            </a:r>
            <a:r>
              <a:rPr lang="en-US" sz="2300" dirty="0" err="1">
                <a:latin typeface="Montserrat" panose="00000500000000000000" pitchFamily="2" charset="-94"/>
              </a:rPr>
              <a:t>PascaLIGO</a:t>
            </a:r>
            <a:endParaRPr lang="en-US" sz="1000" dirty="0">
              <a:latin typeface="Montserrat" panose="00000500000000000000" pitchFamily="2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182650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363" y="2855656"/>
            <a:ext cx="9177274" cy="1615827"/>
          </a:xfrm>
        </p:spPr>
        <p:txBody>
          <a:bodyPr rtlCol="0"/>
          <a:lstStyle/>
          <a:p>
            <a:pPr algn="ctr" rtl="0"/>
            <a:r>
              <a:rPr lang="en-US" sz="5500" kern="0" spc="0" dirty="0">
                <a:solidFill>
                  <a:srgbClr val="FFFFFF"/>
                </a:solidFill>
                <a:latin typeface="Montserrat"/>
                <a:sym typeface="Montserrat"/>
              </a:rPr>
              <a:t>Part 3: Additional Research Topics</a:t>
            </a:r>
            <a:endParaRPr lang="en-GB" sz="5500" dirty="0"/>
          </a:p>
        </p:txBody>
      </p:sp>
    </p:spTree>
    <p:extLst>
      <p:ext uri="{BB962C8B-B14F-4D97-AF65-F5344CB8AC3E}">
        <p14:creationId xmlns:p14="http://schemas.microsoft.com/office/powerpoint/2010/main" val="3985060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 rtlCol="0"/>
          <a:lstStyle/>
          <a:p>
            <a:pPr rtl="0"/>
            <a:r>
              <a:rPr lang="en-GB" sz="4000" dirty="0" err="1"/>
              <a:t>Dogami</a:t>
            </a:r>
            <a:endParaRPr lang="en-GB" sz="4000" dirty="0"/>
          </a:p>
        </p:txBody>
      </p: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F8F2F152-8C76-DF8F-33A8-3B63CB5645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1" y="1612755"/>
            <a:ext cx="3296390" cy="4093101"/>
          </a:xfrm>
          <a:prstGeom prst="rect">
            <a:avLst/>
          </a:prstGeom>
        </p:spPr>
      </p:pic>
      <p:pic>
        <p:nvPicPr>
          <p:cNvPr id="9" name="Picture 8" descr="Screens screenshot of a video game&#10;&#10;Description automatically generated">
            <a:extLst>
              <a:ext uri="{FF2B5EF4-FFF2-40B4-BE49-F238E27FC236}">
                <a16:creationId xmlns:a16="http://schemas.microsoft.com/office/drawing/2014/main" id="{4C6A4FF0-9FB1-4A30-38C0-3C7C9CDDD7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221" y="542925"/>
            <a:ext cx="5337680" cy="2575313"/>
          </a:xfrm>
          <a:prstGeom prst="rect">
            <a:avLst/>
          </a:prstGeom>
        </p:spPr>
      </p:pic>
      <p:pic>
        <p:nvPicPr>
          <p:cNvPr id="11" name="Picture 10" descr="A screenshot of a video game&#10;&#10;Description automatically generated">
            <a:extLst>
              <a:ext uri="{FF2B5EF4-FFF2-40B4-BE49-F238E27FC236}">
                <a16:creationId xmlns:a16="http://schemas.microsoft.com/office/drawing/2014/main" id="{1CB62DE8-7EA9-3104-E29B-1969BE0018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715"/>
          <a:stretch/>
        </p:blipFill>
        <p:spPr>
          <a:xfrm>
            <a:off x="9333231" y="674119"/>
            <a:ext cx="2656532" cy="2563097"/>
          </a:xfrm>
          <a:prstGeom prst="rect">
            <a:avLst/>
          </a:prstGeom>
        </p:spPr>
      </p:pic>
      <p:pic>
        <p:nvPicPr>
          <p:cNvPr id="13" name="Picture 12" descr="A video game screen with a gold dome and a building in the middle of water&#10;&#10;Description automatically generated">
            <a:extLst>
              <a:ext uri="{FF2B5EF4-FFF2-40B4-BE49-F238E27FC236}">
                <a16:creationId xmlns:a16="http://schemas.microsoft.com/office/drawing/2014/main" id="{C3E0F9A0-23FE-BC8E-33AC-2B825C9DB0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824" y="3429000"/>
            <a:ext cx="5636673" cy="3170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1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 rtlCol="0"/>
          <a:lstStyle/>
          <a:p>
            <a:pPr rtl="0"/>
            <a:r>
              <a:rPr lang="en-GB" sz="4000" dirty="0" err="1"/>
              <a:t>Dogami</a:t>
            </a:r>
            <a:endParaRPr lang="en-GB" sz="4000" dirty="0"/>
          </a:p>
        </p:txBody>
      </p:sp>
      <p:pic>
        <p:nvPicPr>
          <p:cNvPr id="18" name="Picture 17" descr="A graph on a computer screen&#10;&#10;Description automatically generated">
            <a:extLst>
              <a:ext uri="{FF2B5EF4-FFF2-40B4-BE49-F238E27FC236}">
                <a16:creationId xmlns:a16="http://schemas.microsoft.com/office/drawing/2014/main" id="{58A3A10A-3811-F234-447C-D02D11576B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717" y="2105217"/>
            <a:ext cx="7652565" cy="4562822"/>
          </a:xfrm>
          <a:prstGeom prst="rect">
            <a:avLst/>
          </a:prstGeom>
        </p:spPr>
      </p:pic>
      <p:pic>
        <p:nvPicPr>
          <p:cNvPr id="20" name="Picture 19" descr="A group of logos on a dark background&#10;&#10;Description automatically generated">
            <a:extLst>
              <a:ext uri="{FF2B5EF4-FFF2-40B4-BE49-F238E27FC236}">
                <a16:creationId xmlns:a16="http://schemas.microsoft.com/office/drawing/2014/main" id="{323E5A10-5FC2-49E9-ED73-6905848E75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" t="13322" b="1"/>
          <a:stretch/>
        </p:blipFill>
        <p:spPr>
          <a:xfrm>
            <a:off x="3941064" y="268951"/>
            <a:ext cx="5613850" cy="1641254"/>
          </a:xfrm>
          <a:prstGeom prst="rect">
            <a:avLst/>
          </a:prstGeom>
        </p:spPr>
      </p:pic>
      <p:pic>
        <p:nvPicPr>
          <p:cNvPr id="22" name="Picture 2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A31B060-71A5-8A1B-D478-E41BEC71AA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54" y="2731339"/>
            <a:ext cx="3243670" cy="139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94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 rtlCol="0"/>
          <a:lstStyle/>
          <a:p>
            <a:pPr rtl="0"/>
            <a:r>
              <a:rPr lang="en-GB" sz="4000" dirty="0" err="1"/>
              <a:t>ReasonLIGO</a:t>
            </a:r>
            <a:r>
              <a:rPr lang="en-GB" sz="4000" dirty="0"/>
              <a:t> </a:t>
            </a:r>
            <a:r>
              <a:rPr lang="en-GB" sz="4000" dirty="0">
                <a:latin typeface="+mn-lt"/>
              </a:rPr>
              <a:t>and</a:t>
            </a:r>
            <a:r>
              <a:rPr lang="en-GB" sz="4000" dirty="0"/>
              <a:t> </a:t>
            </a:r>
            <a:r>
              <a:rPr lang="en-GB" sz="4000" dirty="0" err="1"/>
              <a:t>PascaLIGO</a:t>
            </a:r>
            <a:endParaRPr lang="en-GB" sz="4000" dirty="0"/>
          </a:p>
        </p:txBody>
      </p:sp>
      <p:pic>
        <p:nvPicPr>
          <p:cNvPr id="13" name="Picture 12" descr="A screenshot of a chat&#10;&#10;Description automatically generated">
            <a:extLst>
              <a:ext uri="{FF2B5EF4-FFF2-40B4-BE49-F238E27FC236}">
                <a16:creationId xmlns:a16="http://schemas.microsoft.com/office/drawing/2014/main" id="{F00DB945-5B01-DE66-0A4B-695C7DD45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98" y="1335560"/>
            <a:ext cx="5362498" cy="2777320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205C59F9-AB2D-9293-5E08-F3DE505829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058" y="1335560"/>
            <a:ext cx="6009435" cy="2998171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C7AB0CD4-5CF5-2F82-B36D-588A9438FB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824" y="4758669"/>
            <a:ext cx="5029901" cy="169383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84BDAF3-8712-5873-FF3B-460DB88F302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5" b="5263"/>
          <a:stretch/>
        </p:blipFill>
        <p:spPr>
          <a:xfrm>
            <a:off x="1004576" y="4333731"/>
            <a:ext cx="4074341" cy="226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230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 rtlCol="0"/>
          <a:lstStyle/>
          <a:p>
            <a:pPr rtl="0"/>
            <a:r>
              <a:rPr lang="en-GB" sz="4000" dirty="0" err="1"/>
              <a:t>ReasonLIGO</a:t>
            </a:r>
            <a:r>
              <a:rPr lang="en-GB" sz="4000" dirty="0"/>
              <a:t> </a:t>
            </a:r>
            <a:r>
              <a:rPr lang="en-GB" sz="4000" dirty="0">
                <a:latin typeface="+mn-lt"/>
              </a:rPr>
              <a:t>and</a:t>
            </a:r>
            <a:r>
              <a:rPr lang="en-GB" sz="4000" dirty="0"/>
              <a:t> </a:t>
            </a:r>
            <a:r>
              <a:rPr lang="en-GB" sz="4000" dirty="0" err="1"/>
              <a:t>PascaLIGO</a:t>
            </a:r>
            <a:endParaRPr lang="en-GB" sz="4000" dirty="0"/>
          </a:p>
        </p:txBody>
      </p:sp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3538B614-613F-5524-FA54-794776A990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029" y="1451459"/>
            <a:ext cx="7419235" cy="999798"/>
          </a:xfrm>
          <a:prstGeom prst="rect">
            <a:avLst/>
          </a:prstGeom>
        </p:spPr>
      </p:pic>
      <p:pic>
        <p:nvPicPr>
          <p:cNvPr id="5" name="Picture 4" descr="A blue background with white text&#10;&#10;Description automatically generated">
            <a:extLst>
              <a:ext uri="{FF2B5EF4-FFF2-40B4-BE49-F238E27FC236}">
                <a16:creationId xmlns:a16="http://schemas.microsoft.com/office/drawing/2014/main" id="{AB2EAD2F-D941-0972-357F-84AC93C42E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20" y="2794520"/>
            <a:ext cx="5666401" cy="1209886"/>
          </a:xfrm>
          <a:prstGeom prst="rect">
            <a:avLst/>
          </a:prstGeom>
        </p:spPr>
      </p:pic>
      <p:pic>
        <p:nvPicPr>
          <p:cNvPr id="8" name="Picture 7" descr="A screenshot of a computer error&#10;&#10;Description automatically generated">
            <a:extLst>
              <a:ext uri="{FF2B5EF4-FFF2-40B4-BE49-F238E27FC236}">
                <a16:creationId xmlns:a16="http://schemas.microsoft.com/office/drawing/2014/main" id="{D94A1205-B020-31B4-CB0C-6E86AA349B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5"/>
          <a:stretch/>
        </p:blipFill>
        <p:spPr>
          <a:xfrm>
            <a:off x="249020" y="4004406"/>
            <a:ext cx="5666401" cy="2194819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C57F17CD-6372-A915-D58A-DA2825A0C7D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7"/>
          <a:stretch/>
        </p:blipFill>
        <p:spPr>
          <a:xfrm>
            <a:off x="6105144" y="4042997"/>
            <a:ext cx="5864119" cy="138586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08EBC20-FDB5-C4BC-F620-2873ED1F60E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9"/>
          <a:stretch/>
        </p:blipFill>
        <p:spPr>
          <a:xfrm>
            <a:off x="6105144" y="3387726"/>
            <a:ext cx="5864119" cy="67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12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 rtlCol="0"/>
          <a:lstStyle/>
          <a:p>
            <a:pPr rtl="0"/>
            <a:r>
              <a:rPr lang="en-GB" sz="4000" dirty="0" err="1"/>
              <a:t>ReasonLIGO</a:t>
            </a:r>
            <a:r>
              <a:rPr lang="en-GB" sz="4000" dirty="0"/>
              <a:t> </a:t>
            </a:r>
            <a:r>
              <a:rPr lang="en-GB" sz="4000" dirty="0">
                <a:latin typeface="+mn-lt"/>
              </a:rPr>
              <a:t>and</a:t>
            </a:r>
            <a:r>
              <a:rPr lang="en-GB" sz="4000" dirty="0"/>
              <a:t> </a:t>
            </a:r>
            <a:r>
              <a:rPr lang="en-GB" sz="4000" dirty="0" err="1"/>
              <a:t>PascaLIGO</a:t>
            </a:r>
            <a:endParaRPr lang="en-GB" sz="4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4D83F28-A910-3D09-4DE3-06F25870E5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50"/>
          <a:stretch/>
        </p:blipFill>
        <p:spPr>
          <a:xfrm>
            <a:off x="244879" y="1882288"/>
            <a:ext cx="5851121" cy="3979015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E3A2E6A-B5FF-7612-5CDF-2B4267C611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428" y="2542033"/>
            <a:ext cx="5696693" cy="249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44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 rtlCol="0"/>
          <a:lstStyle/>
          <a:p>
            <a:pPr rtl="0"/>
            <a:r>
              <a:rPr lang="en-GB" sz="4000" dirty="0" err="1"/>
              <a:t>ReasonLIGO</a:t>
            </a:r>
            <a:r>
              <a:rPr lang="en-GB" sz="4000" dirty="0"/>
              <a:t> </a:t>
            </a:r>
            <a:r>
              <a:rPr lang="en-GB" sz="4000" dirty="0">
                <a:latin typeface="+mn-lt"/>
              </a:rPr>
              <a:t>and</a:t>
            </a:r>
            <a:r>
              <a:rPr lang="en-GB" sz="4000" dirty="0"/>
              <a:t> </a:t>
            </a:r>
            <a:r>
              <a:rPr lang="en-GB" sz="4000" dirty="0" err="1"/>
              <a:t>PascaLIGO</a:t>
            </a:r>
            <a:endParaRPr lang="en-GB" sz="4000" dirty="0"/>
          </a:p>
        </p:txBody>
      </p:sp>
      <p:pic>
        <p:nvPicPr>
          <p:cNvPr id="6" name="Picture 5" descr="Screens screenshot of a video game&#10;&#10;Description automatically generated">
            <a:extLst>
              <a:ext uri="{FF2B5EF4-FFF2-40B4-BE49-F238E27FC236}">
                <a16:creationId xmlns:a16="http://schemas.microsoft.com/office/drawing/2014/main" id="{1CA3B096-3B65-20FA-0E50-FF7E86DF2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98" y="2750731"/>
            <a:ext cx="6038002" cy="3219412"/>
          </a:xfrm>
          <a:prstGeom prst="rect">
            <a:avLst/>
          </a:prstGeom>
        </p:spPr>
      </p:pic>
      <p:pic>
        <p:nvPicPr>
          <p:cNvPr id="3" name="Picture 2" descr="A logo with a squid head&#10;&#10;Description automatically generated">
            <a:extLst>
              <a:ext uri="{FF2B5EF4-FFF2-40B4-BE49-F238E27FC236}">
                <a16:creationId xmlns:a16="http://schemas.microsoft.com/office/drawing/2014/main" id="{9AE1AFA3-DC7B-7069-DA93-AEF45F5749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336" y="2813664"/>
            <a:ext cx="482853" cy="482853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E6123F6B-405F-28EF-4090-09E2254DA2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241" y="2750730"/>
            <a:ext cx="5845772" cy="3219411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1BA182D4-06ED-D30D-5E01-C9DFB2A92A5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978" b="88619"/>
          <a:stretch/>
        </p:blipFill>
        <p:spPr>
          <a:xfrm>
            <a:off x="2073679" y="1853841"/>
            <a:ext cx="1756641" cy="525632"/>
          </a:xfrm>
          <a:prstGeom prst="rect">
            <a:avLst/>
          </a:prstGeom>
        </p:spPr>
      </p:pic>
      <p:pic>
        <p:nvPicPr>
          <p:cNvPr id="12" name="Picture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24E7934-9F5F-36FF-6BB6-07BD50AF44C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9579" b="79241"/>
          <a:stretch/>
        </p:blipFill>
        <p:spPr>
          <a:xfrm>
            <a:off x="8230639" y="1853840"/>
            <a:ext cx="1756641" cy="52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53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677750_TF66687569" id="{5B888300-1273-41F5-A5CD-44107916CC14}" vid="{40518E2E-947D-4D54-9D53-AB7B73CA5CA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237</Words>
  <Application>Microsoft Office PowerPoint</Application>
  <PresentationFormat>Widescreen</PresentationFormat>
  <Paragraphs>39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Montserrat</vt:lpstr>
      <vt:lpstr>Trade Gothic LT Pro</vt:lpstr>
      <vt:lpstr>Trebuchet MS</vt:lpstr>
      <vt:lpstr>Office Theme</vt:lpstr>
      <vt:lpstr>1_Office Theme</vt:lpstr>
      <vt:lpstr>Getting Started with Tezos</vt:lpstr>
      <vt:lpstr>Structure</vt:lpstr>
      <vt:lpstr>Part 3: Additional Research Topics</vt:lpstr>
      <vt:lpstr>Dogami</vt:lpstr>
      <vt:lpstr>Dogami</vt:lpstr>
      <vt:lpstr>ReasonLIGO and PascaLIGO</vt:lpstr>
      <vt:lpstr>ReasonLIGO and PascaLIGO</vt:lpstr>
      <vt:lpstr>ReasonLIGO and PascaLIGO</vt:lpstr>
      <vt:lpstr>ReasonLIGO and PascaLIGO</vt:lpstr>
      <vt:lpstr>References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Participating in the Web3 Revolution Final Project </dc:title>
  <dc:creator>Ali Emre Karatopuk</dc:creator>
  <cp:lastModifiedBy>Ali Emre Karatopuk</cp:lastModifiedBy>
  <cp:revision>1</cp:revision>
  <dcterms:created xsi:type="dcterms:W3CDTF">2023-07-09T08:03:45Z</dcterms:created>
  <dcterms:modified xsi:type="dcterms:W3CDTF">2023-07-11T22:46:24Z</dcterms:modified>
</cp:coreProperties>
</file>

<file path=docProps/thumbnail.jpeg>
</file>